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Slab"/>
      <p:regular r:id="rId35"/>
      <p:bold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DABC87-8442-4F33-ACB6-299A2CCB6DD3}">
  <a:tblStyle styleId="{5DDABC87-8442-4F33-ACB6-299A2CCB6D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Slab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obotoSlab-bold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561fbe07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561fbe07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66b54355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766b54355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7561fbe07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7561fbe07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561fbe07_0_1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7561fbe07_0_1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561fbe07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561fbe07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7561fbe07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7561fbe07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7561fbe07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7561fbe07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7bd87bd24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7bd87bd24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bd87bd24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7bd87bd24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7bd87bd24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7bd87bd24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7bd87bd2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7bd87bd2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7bd87bd24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7bd87bd24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7bd87bd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7bd87bd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7bd87bd2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7bd87bd2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7bd87bd2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7bd87bd2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766b543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766b543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766b543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766b543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766b5435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766b543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66b54355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66b54355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766b5435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766b5435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7bd87bd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7bd87bd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7bd87bd2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7bd87bd2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7bd87bd2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7bd87bd2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bd87bd2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bd87bd2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7bd87bd2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7bd87bd2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7bd87bd2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7bd87bd2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7561fbe07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7561fbe07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1325" y="0"/>
            <a:ext cx="972674" cy="7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DXoiFnA9jd-9DT5FPrP2v2X1X8THj97Y/view" TargetMode="External"/><Relationship Id="rId4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-808975" y="624050"/>
            <a:ext cx="85206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CMV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095075" y="3024401"/>
            <a:ext cx="4681800" cy="1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Automne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Corentin Esnault, Corentin Regne,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Lénaël Jagline, Ronan Guguen,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Quentin Knopik,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Mustapha El Hilaly (P1)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348" y="2"/>
            <a:ext cx="3331226" cy="33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Schémas électriques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225"/>
            <a:ext cx="4419600" cy="25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500" y="2009875"/>
            <a:ext cx="4267200" cy="1978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515525" y="4410475"/>
            <a:ext cx="336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Schéma des circuits de la carte</a:t>
            </a:r>
            <a:endParaRPr i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065350" y="4418275"/>
            <a:ext cx="34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Schéma de câblage de la puissance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Câblage</a:t>
            </a:r>
            <a:r>
              <a:rPr lang="fr"/>
              <a:t> de l’accéléromètre 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9248" l="0" r="11055" t="22347"/>
          <a:stretch/>
        </p:blipFill>
        <p:spPr>
          <a:xfrm>
            <a:off x="387900" y="1489825"/>
            <a:ext cx="2419350" cy="33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825" y="1564288"/>
            <a:ext cx="5719265" cy="3214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CAO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59288" y="1476950"/>
            <a:ext cx="8368200" cy="16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Amélioration du bâti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Amélioration de la transmission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Conception de l’intégration de l’électronique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Elaboration d’un dossier de fabrication</a:t>
            </a:r>
            <a:endParaRPr sz="1600"/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223" y="1261700"/>
            <a:ext cx="1444100" cy="2517625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850" y="3029100"/>
            <a:ext cx="2659566" cy="1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6148400" y="3775425"/>
            <a:ext cx="19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 revue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1811975" y="4729825"/>
            <a:ext cx="265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CAO globale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Superposition modale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Détermination des matrices de masse et d’amortissement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Amortissement de Rayleigh en lien avec le traitement des résultats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Calcul des fréquences et modes propres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Détermination des conditions initiales et des efforts extérieurs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Intégration numérique pour obtenir les positions des éléments</a:t>
            </a:r>
            <a:endParaRPr sz="1600"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25" y="3097325"/>
            <a:ext cx="2910225" cy="16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900" y="3097325"/>
            <a:ext cx="3006265" cy="16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941375" y="4719650"/>
            <a:ext cx="68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Fréquences et modes propres sans et avec la masse du capteur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Conditions initiales et efforts extérieurs 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0" y="1479800"/>
            <a:ext cx="5057961" cy="14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431600" y="3009900"/>
            <a:ext cx="44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 initiale du réglet en régime libre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79" y="3091500"/>
            <a:ext cx="4774697" cy="12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4392525" y="4453150"/>
            <a:ext cx="43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Effort appliqué en régime forcé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 à comparer avec la maquette</a:t>
            </a:r>
            <a:endParaRPr/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825" y="2954350"/>
            <a:ext cx="4899775" cy="13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4095000" y="4396850"/>
            <a:ext cx="44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Réponse fréquentielle de la lame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50" y="1391775"/>
            <a:ext cx="3607025" cy="206595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221500" y="3539600"/>
            <a:ext cx="346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Intensités modales et déplacement des éléments en régime libre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Amortissement du premier mode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Etude sur l’enveloppe des acquisitions du régime libre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75" y="2038500"/>
            <a:ext cx="3138824" cy="2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 title="[255,255,255,&quot;https://www.codecogs.com/eqnedit.php?latex=%20%5Cxi%20%3D%20%5Cfrac%7B-pente%7D%7B%5Comega_o%7D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450" y="2373575"/>
            <a:ext cx="1828351" cy="7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 title="[255,255,255,&quot;https://www.codecogs.com/eqnedit.php?latex=%20%5Cxi%20%3D%200.0052%20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5450" y="3761300"/>
            <a:ext cx="1746049" cy="3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modale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M</a:t>
            </a:r>
            <a:r>
              <a:rPr lang="fr" sz="1700"/>
              <a:t>odéliser une poutre dans le cas de la vibration transversale. Il nous faudra redéfinir la matrice de masse et de raideur et en déduire la matrice d’amortissement. 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Boucler le script réaliser pour augmenter le nombre de degré de liberté, et ainsi choisir un ou des modes spécifique à étudier.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Intégrer les script à l’IHM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modale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963" y="218025"/>
            <a:ext cx="2794125" cy="4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0" y="1489813"/>
            <a:ext cx="49911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5" y="3882624"/>
            <a:ext cx="5007639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modale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87900" y="1489825"/>
            <a:ext cx="2098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700"/>
              <a:t>Etude sans amortissement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 sz="1700"/>
              <a:t>Etude avec amortissement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425" y="1144125"/>
            <a:ext cx="6352800" cy="192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425" y="3277100"/>
            <a:ext cx="6269550" cy="17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du projet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35775" y="1585925"/>
            <a:ext cx="2325300" cy="30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 l’existant, mise en place des différentes tâches, nos analyses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409350" y="1585925"/>
            <a:ext cx="2325300" cy="30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place des réponses au problèmes existant et aux manques détectés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282925" y="1585925"/>
            <a:ext cx="2325300" cy="30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fonctionnement des codes </a:t>
            </a:r>
            <a:endParaRPr/>
          </a:p>
        </p:txBody>
      </p:sp>
      <p:cxnSp>
        <p:nvCxnSpPr>
          <p:cNvPr id="76" name="Google Shape;76;p14"/>
          <p:cNvCxnSpPr>
            <a:stCxn id="73" idx="3"/>
            <a:endCxn id="74" idx="1"/>
          </p:cNvCxnSpPr>
          <p:nvPr/>
        </p:nvCxnSpPr>
        <p:spPr>
          <a:xfrm>
            <a:off x="2861075" y="3124625"/>
            <a:ext cx="5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4"/>
          <p:cNvCxnSpPr>
            <a:stCxn id="74" idx="3"/>
            <a:endCxn id="75" idx="1"/>
          </p:cNvCxnSpPr>
          <p:nvPr/>
        </p:nvCxnSpPr>
        <p:spPr>
          <a:xfrm>
            <a:off x="5734650" y="3124625"/>
            <a:ext cx="548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modale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87900" y="1584325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Courbe de réponse temporelle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5" y="2071277"/>
            <a:ext cx="5107700" cy="28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235750" y="1435900"/>
            <a:ext cx="4355400" cy="351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Arduino</a:t>
            </a:r>
            <a:endParaRPr/>
          </a:p>
        </p:txBody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1" y="1435825"/>
            <a:ext cx="4355300" cy="3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0" l="0" r="32917" t="0"/>
          <a:stretch/>
        </p:blipFill>
        <p:spPr>
          <a:xfrm>
            <a:off x="4818878" y="406575"/>
            <a:ext cx="4085825" cy="43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0" name="Google Shape;250;p34" title="CMV_Présentation_Arduin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167656" cy="459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STM32</a:t>
            </a:r>
            <a:endParaRPr/>
          </a:p>
        </p:txBody>
      </p: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57" name="Google Shape;257;p35"/>
          <p:cNvGraphicFramePr/>
          <p:nvPr/>
        </p:nvGraphicFramePr>
        <p:xfrm>
          <a:off x="387900" y="147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{5DDABC87-8442-4F33-ACB6-299A2CCB6DD3}</a:tableStyleId>
              </a:tblPr>
              <a:tblGrid>
                <a:gridCol w="1349125"/>
                <a:gridCol w="1349125"/>
                <a:gridCol w="1349125"/>
                <a:gridCol w="1349125"/>
              </a:tblGrid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Accéléromètre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PA0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ADC1_INO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DMA2_Stream0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IN4 hasheur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PA9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GPIO_OUTPUT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IN3 hasheur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PA8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GPIO_OUTPUT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Electro-aimant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PA11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GPIO_OUTPUT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KAS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PA12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GPIO_EXTI12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A_Vout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PB6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TIM4_CH1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Encoder Mode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B_Vout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PB7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TIM4_CH2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Encoder Mode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Timer fonctionnement moteur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TIM5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1Hz de base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Timer ADC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TIM9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00Hz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Timer asservissement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TIM10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50Hz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PWM hacheur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PB9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TIM11_CH1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PWM Generation CH1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1369" l="0" r="0" t="2208"/>
          <a:stretch/>
        </p:blipFill>
        <p:spPr>
          <a:xfrm>
            <a:off x="5784400" y="1628136"/>
            <a:ext cx="3236750" cy="291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STM32</a:t>
            </a:r>
            <a:endParaRPr/>
          </a:p>
        </p:txBody>
      </p:sp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688" y="2548650"/>
            <a:ext cx="21717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075" y="2548638"/>
            <a:ext cx="2271458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/>
          <p:nvPr/>
        </p:nvSpPr>
        <p:spPr>
          <a:xfrm>
            <a:off x="522925" y="2019975"/>
            <a:ext cx="3452100" cy="2409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25" y="1895475"/>
            <a:ext cx="3438525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2475"/>
            <a:ext cx="4776763" cy="37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246" y="1302475"/>
            <a:ext cx="5364754" cy="379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STM32</a:t>
            </a:r>
            <a:endParaRPr/>
          </a:p>
        </p:txBody>
      </p:sp>
      <p:sp>
        <p:nvSpPr>
          <p:cNvPr id="276" name="Google Shape;27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3113" y="-12"/>
            <a:ext cx="70008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375" y="646200"/>
            <a:ext cx="6805251" cy="41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type="title"/>
          </p:nvPr>
        </p:nvSpPr>
        <p:spPr>
          <a:xfrm>
            <a:off x="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Homme Machine (IHM)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00" y="375650"/>
            <a:ext cx="7226801" cy="43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550" y="786599"/>
            <a:ext cx="4356900" cy="43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Dynamique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286250" y="1489825"/>
            <a:ext cx="4470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Etablir les équations du mouvement relatifs au système et simuler notre modèle sous xcos grâce aux équations </a:t>
            </a:r>
            <a:r>
              <a:rPr lang="fr"/>
              <a:t>électromagnétiques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1489820"/>
            <a:ext cx="3705475" cy="349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925" y="3212405"/>
            <a:ext cx="5000225" cy="125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Modélisation Dynamique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8368200" cy="144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3450425"/>
            <a:ext cx="6036300" cy="1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00" y="181050"/>
            <a:ext cx="6186725" cy="478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/>
              <a:t>Identification des paramètres du modèle dynamique</a:t>
            </a:r>
            <a:endParaRPr sz="2600"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963" y="1446200"/>
            <a:ext cx="6320075" cy="2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13" y="3851675"/>
            <a:ext cx="70866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/>
              <a:t>Identification des paramètres du modèle dynamique</a:t>
            </a:r>
            <a:endParaRPr sz="2600"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416775"/>
            <a:ext cx="70866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600"/>
              <a:t>Identification des paramètres du modèle dynamique</a:t>
            </a:r>
            <a:endParaRPr sz="2600"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125" y="1259975"/>
            <a:ext cx="5451752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Intégration </a:t>
            </a:r>
            <a:r>
              <a:rPr lang="fr"/>
              <a:t>Électrique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270400" y="2636825"/>
            <a:ext cx="83682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Conception d’une carte sur Eagle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Amélioration du circuit de sécurité câblé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Mise en place de la solution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Liée à la STM32 pour le choix de broches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Liée à la CAO pour l’intégration dans la maquette</a:t>
            </a:r>
            <a:endParaRPr sz="1600"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100" y="848800"/>
            <a:ext cx="3839500" cy="2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283100" y="2982525"/>
            <a:ext cx="335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Carte électronique imprimée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